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10287000" cx="18288000"/>
  <p:notesSz cx="6858000" cy="9144000"/>
  <p:embeddedFontLst>
    <p:embeddedFont>
      <p:font typeface="Montserrat"/>
      <p:regular r:id="rId12"/>
      <p:bold r:id="rId13"/>
      <p:italic r:id="rId14"/>
      <p:boldItalic r:id="rId15"/>
    </p:embeddedFont>
    <p:embeddedFont>
      <p:font typeface="Century Gothic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0" roundtripDataSignature="AMtx7mhNem7PQo82hzOqPnd4Mgs+KXed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17" Type="http://schemas.openxmlformats.org/officeDocument/2006/relationships/font" Target="fonts/CenturyGothic-bold.fntdata"/><Relationship Id="rId16" Type="http://schemas.openxmlformats.org/officeDocument/2006/relationships/font" Target="fonts/CenturyGothic-regular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CenturyGothic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CenturyGothic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Image slide layout">
  <p:cSld name="1_Image slide layou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/>
          <p:nvPr>
            <p:ph idx="2" type="pic"/>
          </p:nvPr>
        </p:nvSpPr>
        <p:spPr>
          <a:xfrm>
            <a:off x="754744" y="342672"/>
            <a:ext cx="8108082" cy="9495591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Break Slide layout">
  <p:cSld name="Section Break Slide layout">
    <p:bg>
      <p:bgPr>
        <a:solidFill>
          <a:schemeClr val="accent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3" name="Google Shape;63;p1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4" name="Google Shape;64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5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5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5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8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21540" r="21539" t="0"/>
          <a:stretch/>
        </p:blipFill>
        <p:spPr>
          <a:xfrm>
            <a:off x="754744" y="342672"/>
            <a:ext cx="8108082" cy="9495591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pic>
      <p:sp>
        <p:nvSpPr>
          <p:cNvPr id="94" name="Google Shape;94;p1"/>
          <p:cNvSpPr/>
          <p:nvPr/>
        </p:nvSpPr>
        <p:spPr>
          <a:xfrm flipH="1" rot="10800000">
            <a:off x="6470629" y="1543184"/>
            <a:ext cx="11817371" cy="4314825"/>
          </a:xfrm>
          <a:custGeom>
            <a:rect b="b" l="l" r="r" t="t"/>
            <a:pathLst>
              <a:path extrusionOk="0" h="2876550" w="7878247">
                <a:moveTo>
                  <a:pt x="1930390" y="0"/>
                </a:moveTo>
                <a:lnTo>
                  <a:pt x="7878247" y="0"/>
                </a:lnTo>
                <a:lnTo>
                  <a:pt x="7878247" y="2876550"/>
                </a:lnTo>
                <a:lnTo>
                  <a:pt x="946160" y="2876550"/>
                </a:lnTo>
                <a:lnTo>
                  <a:pt x="0" y="1930390"/>
                </a:lnTo>
                <a:close/>
              </a:path>
            </a:pathLst>
          </a:custGeom>
          <a:solidFill>
            <a:srgbClr val="0033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rot="10800000">
            <a:off x="-184683" y="5805755"/>
            <a:ext cx="4774172" cy="4504514"/>
          </a:xfrm>
          <a:custGeom>
            <a:rect b="b" l="l" r="r" t="t"/>
            <a:pathLst>
              <a:path extrusionOk="0" h="3003009" w="3182781">
                <a:moveTo>
                  <a:pt x="3182781" y="2983553"/>
                </a:moveTo>
                <a:lnTo>
                  <a:pt x="946160" y="3003009"/>
                </a:lnTo>
                <a:lnTo>
                  <a:pt x="0" y="2056849"/>
                </a:lnTo>
                <a:lnTo>
                  <a:pt x="2027667" y="19454"/>
                </a:lnTo>
                <a:lnTo>
                  <a:pt x="3182780" y="0"/>
                </a:lnTo>
                <a:cubicBezTo>
                  <a:pt x="3182780" y="958850"/>
                  <a:pt x="3182781" y="2024703"/>
                  <a:pt x="3182781" y="2983553"/>
                </a:cubicBezTo>
                <a:close/>
              </a:path>
            </a:pathLst>
          </a:custGeom>
          <a:solidFill>
            <a:srgbClr val="0033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 rot="-2700000">
            <a:off x="3969100" y="2112209"/>
            <a:ext cx="1679372" cy="1688097"/>
          </a:xfrm>
          <a:prstGeom prst="rect">
            <a:avLst/>
          </a:prstGeom>
          <a:solidFill>
            <a:srgbClr val="E1AA2C">
              <a:alpha val="8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 rot="-2700000">
            <a:off x="1117777" y="2083182"/>
            <a:ext cx="1679372" cy="1688097"/>
          </a:xfrm>
          <a:prstGeom prst="rect">
            <a:avLst/>
          </a:prstGeom>
          <a:solidFill>
            <a:srgbClr val="E1AA2C">
              <a:alpha val="8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 rot="-2700000">
            <a:off x="3999584" y="7810274"/>
            <a:ext cx="1688747" cy="1688097"/>
          </a:xfrm>
          <a:prstGeom prst="rect">
            <a:avLst/>
          </a:prstGeom>
          <a:solidFill>
            <a:srgbClr val="E1AA2C">
              <a:alpha val="8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9332987" y="4390936"/>
            <a:ext cx="7988213" cy="6001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POLITEKNIK MERLIMAU</a:t>
            </a:r>
            <a:endParaRPr b="1" i="0" sz="3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 rot="-2700000">
            <a:off x="5395312" y="689202"/>
            <a:ext cx="1679372" cy="1688097"/>
          </a:xfrm>
          <a:prstGeom prst="rect">
            <a:avLst/>
          </a:prstGeom>
          <a:solidFill>
            <a:srgbClr val="E1AA2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9332987" y="2489624"/>
            <a:ext cx="7988213" cy="1754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4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UNIT KOMUNIKASI KORPORAT (UKK)</a:t>
            </a:r>
            <a:endParaRPr b="0" i="0" sz="5400" u="none" cap="none" strike="noStrike"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/>
          <p:nvPr/>
        </p:nvSpPr>
        <p:spPr>
          <a:xfrm>
            <a:off x="-1982006" y="-1838764"/>
            <a:ext cx="2372028" cy="10283717"/>
          </a:xfrm>
          <a:custGeom>
            <a:rect b="b" l="l" r="r" t="t"/>
            <a:pathLst>
              <a:path extrusionOk="0" h="5777006" w="1332516">
                <a:moveTo>
                  <a:pt x="0" y="0"/>
                </a:moveTo>
                <a:lnTo>
                  <a:pt x="1332516" y="0"/>
                </a:lnTo>
                <a:lnTo>
                  <a:pt x="1332516" y="5777006"/>
                </a:lnTo>
                <a:lnTo>
                  <a:pt x="0" y="5777006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</p:sp>
      <p:grpSp>
        <p:nvGrpSpPr>
          <p:cNvPr id="107" name="Google Shape;107;p2"/>
          <p:cNvGrpSpPr/>
          <p:nvPr/>
        </p:nvGrpSpPr>
        <p:grpSpPr>
          <a:xfrm>
            <a:off x="1" y="8641187"/>
            <a:ext cx="18306317" cy="1221429"/>
            <a:chOff x="0" y="5760793"/>
            <a:chExt cx="12204211" cy="814286"/>
          </a:xfrm>
        </p:grpSpPr>
        <p:grpSp>
          <p:nvGrpSpPr>
            <p:cNvPr id="108" name="Google Shape;108;p2"/>
            <p:cNvGrpSpPr/>
            <p:nvPr/>
          </p:nvGrpSpPr>
          <p:grpSpPr>
            <a:xfrm>
              <a:off x="9261523" y="5760793"/>
              <a:ext cx="2942688" cy="814286"/>
              <a:chOff x="9261523" y="5760793"/>
              <a:chExt cx="2942688" cy="814286"/>
            </a:xfrm>
          </p:grpSpPr>
          <p:sp>
            <p:nvSpPr>
              <p:cNvPr id="109" name="Google Shape;109;p2"/>
              <p:cNvSpPr/>
              <p:nvPr/>
            </p:nvSpPr>
            <p:spPr>
              <a:xfrm>
                <a:off x="11541065" y="5760793"/>
                <a:ext cx="663146" cy="670101"/>
              </a:xfrm>
              <a:custGeom>
                <a:rect b="b" l="l" r="r" t="t"/>
                <a:pathLst>
                  <a:path extrusionOk="0" h="499454" w="494270">
                    <a:moveTo>
                      <a:pt x="494270" y="0"/>
                    </a:moveTo>
                    <a:lnTo>
                      <a:pt x="491216" y="8238"/>
                    </a:lnTo>
                    <a:lnTo>
                      <a:pt x="491216" y="499454"/>
                    </a:lnTo>
                    <a:lnTo>
                      <a:pt x="0" y="499454"/>
                    </a:lnTo>
                    <a:lnTo>
                      <a:pt x="494270" y="0"/>
                    </a:lnTo>
                    <a:close/>
                  </a:path>
                </a:pathLst>
              </a:custGeom>
              <a:solidFill>
                <a:srgbClr val="B7CCE4"/>
              </a:solidFill>
              <a:ln>
                <a:noFill/>
              </a:ln>
              <a:effectLst>
                <a:reflection blurRad="0" dir="0" dist="0" endA="300" endPos="35000" kx="0" rotWithShape="0" algn="bl" stA="52000" stPos="0" sy="-100000" ky="0"/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110;p2"/>
              <p:cNvSpPr/>
              <p:nvPr/>
            </p:nvSpPr>
            <p:spPr>
              <a:xfrm>
                <a:off x="9261523" y="6076132"/>
                <a:ext cx="2790291" cy="498947"/>
              </a:xfrm>
              <a:custGeom>
                <a:rect b="b" l="l" r="r" t="t"/>
                <a:pathLst>
                  <a:path extrusionOk="0" h="498947" w="12926422">
                    <a:moveTo>
                      <a:pt x="2877035" y="1"/>
                    </a:moveTo>
                    <a:lnTo>
                      <a:pt x="12926422" y="0"/>
                    </a:lnTo>
                    <a:lnTo>
                      <a:pt x="9883779" y="497660"/>
                    </a:lnTo>
                    <a:lnTo>
                      <a:pt x="0" y="498947"/>
                    </a:lnTo>
                    <a:lnTo>
                      <a:pt x="2877035" y="1"/>
                    </a:lnTo>
                    <a:close/>
                  </a:path>
                </a:pathLst>
              </a:custGeom>
              <a:solidFill>
                <a:srgbClr val="B7CCE4"/>
              </a:solidFill>
              <a:ln>
                <a:noFill/>
              </a:ln>
              <a:effectLst>
                <a:reflection blurRad="0" dir="0" dist="0" endA="300" endPos="35000" kx="0" rotWithShape="0" algn="bl" stA="52000" stPos="0" sy="-100000" ky="0"/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111;p2"/>
              <p:cNvSpPr/>
              <p:nvPr/>
            </p:nvSpPr>
            <p:spPr>
              <a:xfrm rot="10800000">
                <a:off x="9507632" y="5989637"/>
                <a:ext cx="2684368" cy="497660"/>
              </a:xfrm>
              <a:custGeom>
                <a:rect b="b" l="l" r="r" t="t"/>
                <a:pathLst>
                  <a:path extrusionOk="0" h="497660" w="12834668">
                    <a:moveTo>
                      <a:pt x="0" y="0"/>
                    </a:moveTo>
                    <a:lnTo>
                      <a:pt x="12834668" y="0"/>
                    </a:lnTo>
                    <a:lnTo>
                      <a:pt x="9792025" y="497660"/>
                    </a:lnTo>
                    <a:lnTo>
                      <a:pt x="0" y="4976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>
                <a:reflection blurRad="0" dir="0" dist="0" endA="300" endPos="35000" kx="0" rotWithShape="0" algn="bl" stA="52000" stPos="0" sy="-100000" ky="0"/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112" name="Google Shape;112;p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0292937" y="6041949"/>
              <a:ext cx="1586171" cy="29118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3" name="Google Shape;113;p2"/>
            <p:cNvSpPr txBox="1"/>
            <p:nvPr/>
          </p:nvSpPr>
          <p:spPr>
            <a:xfrm>
              <a:off x="10067241" y="6247978"/>
              <a:ext cx="2051201" cy="1692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50" u="none" cap="none" strike="noStrike">
                  <a:solidFill>
                    <a:srgbClr val="FFCC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06-2636687  |  www.pmm.edu.my</a:t>
              </a:r>
              <a:endParaRPr b="1" i="0" sz="1050" u="none" cap="none" strike="noStrike">
                <a:solidFill>
                  <a:srgbClr val="FFCC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0" y="6076131"/>
              <a:ext cx="9764718" cy="497661"/>
            </a:xfrm>
            <a:custGeom>
              <a:rect b="b" l="l" r="r" t="t"/>
              <a:pathLst>
                <a:path extrusionOk="0" h="411166" w="9896559">
                  <a:moveTo>
                    <a:pt x="0" y="0"/>
                  </a:moveTo>
                  <a:lnTo>
                    <a:pt x="9896559" y="1"/>
                  </a:lnTo>
                  <a:lnTo>
                    <a:pt x="9271615" y="409760"/>
                  </a:lnTo>
                  <a:lnTo>
                    <a:pt x="0" y="411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7CCE4"/>
            </a:solidFill>
            <a:ln>
              <a:noFill/>
            </a:ln>
            <a:effectLst>
              <a:reflection blurRad="0" dir="0" dist="0" endA="300" endPos="35000" kx="0" rotWithShape="0" algn="bl" stA="52000" stPos="0" sy="-100000" ky="0"/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15" name="Google Shape;115;p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064702" y="6050775"/>
              <a:ext cx="7373309" cy="49894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6" name="Google Shape;116;p2"/>
            <p:cNvSpPr/>
            <p:nvPr/>
          </p:nvSpPr>
          <p:spPr>
            <a:xfrm>
              <a:off x="0" y="6076131"/>
              <a:ext cx="2354782" cy="497661"/>
            </a:xfrm>
            <a:custGeom>
              <a:rect b="b" l="l" r="r" t="t"/>
              <a:pathLst>
                <a:path extrusionOk="0" h="497661" w="1910339">
                  <a:moveTo>
                    <a:pt x="0" y="0"/>
                  </a:moveTo>
                  <a:lnTo>
                    <a:pt x="1910339" y="1"/>
                  </a:lnTo>
                  <a:lnTo>
                    <a:pt x="1393496" y="497661"/>
                  </a:lnTo>
                  <a:lnTo>
                    <a:pt x="0" y="4976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17" name="Google Shape;117;p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205219" y="6190445"/>
              <a:ext cx="293355" cy="240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8" name="Google Shape;118;p2"/>
            <p:cNvSpPr txBox="1"/>
            <p:nvPr/>
          </p:nvSpPr>
          <p:spPr>
            <a:xfrm>
              <a:off x="445063" y="6182844"/>
              <a:ext cx="1517652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5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KB1031 Pejabat Pos Merlimau 77300 Merlimau Melaka</a:t>
              </a:r>
              <a:endParaRPr/>
            </a:p>
          </p:txBody>
        </p:sp>
      </p:grpSp>
      <p:sp>
        <p:nvSpPr>
          <p:cNvPr id="119" name="Google Shape;119;p2"/>
          <p:cNvSpPr txBox="1"/>
          <p:nvPr/>
        </p:nvSpPr>
        <p:spPr>
          <a:xfrm>
            <a:off x="-811232" y="4150630"/>
            <a:ext cx="7988213" cy="9233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400" u="none" cap="none" strike="noStrike">
                <a:solidFill>
                  <a:srgbClr val="CC9900"/>
                </a:solidFill>
                <a:latin typeface="Impact"/>
                <a:ea typeface="Impact"/>
                <a:cs typeface="Impact"/>
                <a:sym typeface="Impact"/>
              </a:rPr>
              <a:t>[Tajuk]</a:t>
            </a:r>
            <a:endParaRPr b="0" i="0" sz="5400" u="none" cap="none" strike="noStrike">
              <a:solidFill>
                <a:srgbClr val="CC99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/>
          <p:nvPr/>
        </p:nvSpPr>
        <p:spPr>
          <a:xfrm>
            <a:off x="-1982006" y="-1838764"/>
            <a:ext cx="2372028" cy="10283717"/>
          </a:xfrm>
          <a:custGeom>
            <a:rect b="b" l="l" r="r" t="t"/>
            <a:pathLst>
              <a:path extrusionOk="0" h="5777006" w="1332516">
                <a:moveTo>
                  <a:pt x="0" y="0"/>
                </a:moveTo>
                <a:lnTo>
                  <a:pt x="1332516" y="0"/>
                </a:lnTo>
                <a:lnTo>
                  <a:pt x="1332516" y="5777006"/>
                </a:lnTo>
                <a:lnTo>
                  <a:pt x="0" y="5777006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</p:sp>
      <p:grpSp>
        <p:nvGrpSpPr>
          <p:cNvPr id="125" name="Google Shape;125;p3"/>
          <p:cNvGrpSpPr/>
          <p:nvPr/>
        </p:nvGrpSpPr>
        <p:grpSpPr>
          <a:xfrm>
            <a:off x="1" y="8641187"/>
            <a:ext cx="18306317" cy="1221429"/>
            <a:chOff x="0" y="5760793"/>
            <a:chExt cx="12204211" cy="814286"/>
          </a:xfrm>
        </p:grpSpPr>
        <p:grpSp>
          <p:nvGrpSpPr>
            <p:cNvPr id="126" name="Google Shape;126;p3"/>
            <p:cNvGrpSpPr/>
            <p:nvPr/>
          </p:nvGrpSpPr>
          <p:grpSpPr>
            <a:xfrm>
              <a:off x="9261523" y="5760793"/>
              <a:ext cx="2942688" cy="814286"/>
              <a:chOff x="9261523" y="5760793"/>
              <a:chExt cx="2942688" cy="814286"/>
            </a:xfrm>
          </p:grpSpPr>
          <p:sp>
            <p:nvSpPr>
              <p:cNvPr id="127" name="Google Shape;127;p3"/>
              <p:cNvSpPr/>
              <p:nvPr/>
            </p:nvSpPr>
            <p:spPr>
              <a:xfrm>
                <a:off x="11541065" y="5760793"/>
                <a:ext cx="663146" cy="670101"/>
              </a:xfrm>
              <a:custGeom>
                <a:rect b="b" l="l" r="r" t="t"/>
                <a:pathLst>
                  <a:path extrusionOk="0" h="499454" w="494270">
                    <a:moveTo>
                      <a:pt x="494270" y="0"/>
                    </a:moveTo>
                    <a:lnTo>
                      <a:pt x="491216" y="8238"/>
                    </a:lnTo>
                    <a:lnTo>
                      <a:pt x="491216" y="499454"/>
                    </a:lnTo>
                    <a:lnTo>
                      <a:pt x="0" y="499454"/>
                    </a:lnTo>
                    <a:lnTo>
                      <a:pt x="494270" y="0"/>
                    </a:lnTo>
                    <a:close/>
                  </a:path>
                </a:pathLst>
              </a:custGeom>
              <a:solidFill>
                <a:srgbClr val="B7CCE4"/>
              </a:solidFill>
              <a:ln>
                <a:noFill/>
              </a:ln>
              <a:effectLst>
                <a:reflection blurRad="0" dir="0" dist="0" endA="300" endPos="35000" kx="0" rotWithShape="0" algn="bl" stA="52000" stPos="0" sy="-100000" ky="0"/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" name="Google Shape;128;p3"/>
              <p:cNvSpPr/>
              <p:nvPr/>
            </p:nvSpPr>
            <p:spPr>
              <a:xfrm>
                <a:off x="9261523" y="6076132"/>
                <a:ext cx="2790291" cy="498947"/>
              </a:xfrm>
              <a:custGeom>
                <a:rect b="b" l="l" r="r" t="t"/>
                <a:pathLst>
                  <a:path extrusionOk="0" h="498947" w="12926422">
                    <a:moveTo>
                      <a:pt x="2877035" y="1"/>
                    </a:moveTo>
                    <a:lnTo>
                      <a:pt x="12926422" y="0"/>
                    </a:lnTo>
                    <a:lnTo>
                      <a:pt x="9883779" y="497660"/>
                    </a:lnTo>
                    <a:lnTo>
                      <a:pt x="0" y="498947"/>
                    </a:lnTo>
                    <a:lnTo>
                      <a:pt x="2877035" y="1"/>
                    </a:lnTo>
                    <a:close/>
                  </a:path>
                </a:pathLst>
              </a:custGeom>
              <a:solidFill>
                <a:srgbClr val="B7CCE4"/>
              </a:solidFill>
              <a:ln>
                <a:noFill/>
              </a:ln>
              <a:effectLst>
                <a:reflection blurRad="0" dir="0" dist="0" endA="300" endPos="35000" kx="0" rotWithShape="0" algn="bl" stA="52000" stPos="0" sy="-100000" ky="0"/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" name="Google Shape;129;p3"/>
              <p:cNvSpPr/>
              <p:nvPr/>
            </p:nvSpPr>
            <p:spPr>
              <a:xfrm rot="10800000">
                <a:off x="9507632" y="5989637"/>
                <a:ext cx="2684368" cy="497660"/>
              </a:xfrm>
              <a:custGeom>
                <a:rect b="b" l="l" r="r" t="t"/>
                <a:pathLst>
                  <a:path extrusionOk="0" h="497660" w="12834668">
                    <a:moveTo>
                      <a:pt x="0" y="0"/>
                    </a:moveTo>
                    <a:lnTo>
                      <a:pt x="12834668" y="0"/>
                    </a:lnTo>
                    <a:lnTo>
                      <a:pt x="9792025" y="497660"/>
                    </a:lnTo>
                    <a:lnTo>
                      <a:pt x="0" y="4976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>
                <a:reflection blurRad="0" dir="0" dist="0" endA="300" endPos="35000" kx="0" rotWithShape="0" algn="bl" stA="52000" stPos="0" sy="-100000" ky="0"/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130" name="Google Shape;130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0292937" y="6041949"/>
              <a:ext cx="1586171" cy="29118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1" name="Google Shape;131;p3"/>
            <p:cNvSpPr txBox="1"/>
            <p:nvPr/>
          </p:nvSpPr>
          <p:spPr>
            <a:xfrm>
              <a:off x="10067241" y="6247978"/>
              <a:ext cx="2051201" cy="1692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50" u="none" cap="none" strike="noStrike">
                  <a:solidFill>
                    <a:srgbClr val="FFCC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06-2636687  |  www.pmm.edu.my</a:t>
              </a:r>
              <a:endParaRPr b="1" i="0" sz="1050" u="none" cap="none" strike="noStrike">
                <a:solidFill>
                  <a:srgbClr val="FFCC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0" y="6076131"/>
              <a:ext cx="9764718" cy="497661"/>
            </a:xfrm>
            <a:custGeom>
              <a:rect b="b" l="l" r="r" t="t"/>
              <a:pathLst>
                <a:path extrusionOk="0" h="411166" w="9896559">
                  <a:moveTo>
                    <a:pt x="0" y="0"/>
                  </a:moveTo>
                  <a:lnTo>
                    <a:pt x="9896559" y="1"/>
                  </a:lnTo>
                  <a:lnTo>
                    <a:pt x="9271615" y="409760"/>
                  </a:lnTo>
                  <a:lnTo>
                    <a:pt x="0" y="411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7CCE4"/>
            </a:solidFill>
            <a:ln>
              <a:noFill/>
            </a:ln>
            <a:effectLst>
              <a:reflection blurRad="0" dir="0" dist="0" endA="300" endPos="35000" kx="0" rotWithShape="0" algn="bl" stA="52000" stPos="0" sy="-100000" ky="0"/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33" name="Google Shape;133;p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064702" y="6050775"/>
              <a:ext cx="7373309" cy="49894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4" name="Google Shape;134;p3"/>
            <p:cNvSpPr/>
            <p:nvPr/>
          </p:nvSpPr>
          <p:spPr>
            <a:xfrm>
              <a:off x="0" y="6076131"/>
              <a:ext cx="2354782" cy="497661"/>
            </a:xfrm>
            <a:custGeom>
              <a:rect b="b" l="l" r="r" t="t"/>
              <a:pathLst>
                <a:path extrusionOk="0" h="497661" w="1910339">
                  <a:moveTo>
                    <a:pt x="0" y="0"/>
                  </a:moveTo>
                  <a:lnTo>
                    <a:pt x="1910339" y="1"/>
                  </a:lnTo>
                  <a:lnTo>
                    <a:pt x="1393496" y="497661"/>
                  </a:lnTo>
                  <a:lnTo>
                    <a:pt x="0" y="4976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35" name="Google Shape;135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205219" y="6190445"/>
              <a:ext cx="293355" cy="240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6" name="Google Shape;136;p3"/>
            <p:cNvSpPr txBox="1"/>
            <p:nvPr/>
          </p:nvSpPr>
          <p:spPr>
            <a:xfrm>
              <a:off x="445063" y="6182844"/>
              <a:ext cx="1517652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5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KB1031 Pejabat Pos Merlimau 77300 Merlimau Melaka</a:t>
              </a:r>
              <a:endParaRPr/>
            </a:p>
          </p:txBody>
        </p:sp>
      </p:grpSp>
      <p:sp>
        <p:nvSpPr>
          <p:cNvPr id="137" name="Google Shape;137;p3"/>
          <p:cNvSpPr txBox="1"/>
          <p:nvPr/>
        </p:nvSpPr>
        <p:spPr>
          <a:xfrm>
            <a:off x="5149893" y="503219"/>
            <a:ext cx="7988213" cy="9233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400" u="none" cap="none" strike="noStrike">
                <a:solidFill>
                  <a:srgbClr val="CC9900"/>
                </a:solidFill>
                <a:latin typeface="Impact"/>
                <a:ea typeface="Impact"/>
                <a:cs typeface="Impact"/>
                <a:sym typeface="Impact"/>
              </a:rPr>
              <a:t>[Tajuk]</a:t>
            </a:r>
            <a:endParaRPr b="0" i="0" sz="5400" u="none" cap="none" strike="noStrike">
              <a:solidFill>
                <a:srgbClr val="CC99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"/>
          <p:cNvSpPr/>
          <p:nvPr/>
        </p:nvSpPr>
        <p:spPr>
          <a:xfrm>
            <a:off x="-1982006" y="-1838764"/>
            <a:ext cx="2372028" cy="10283717"/>
          </a:xfrm>
          <a:custGeom>
            <a:rect b="b" l="l" r="r" t="t"/>
            <a:pathLst>
              <a:path extrusionOk="0" h="5777006" w="1332516">
                <a:moveTo>
                  <a:pt x="0" y="0"/>
                </a:moveTo>
                <a:lnTo>
                  <a:pt x="1332516" y="0"/>
                </a:lnTo>
                <a:lnTo>
                  <a:pt x="1332516" y="5777006"/>
                </a:lnTo>
                <a:lnTo>
                  <a:pt x="0" y="5777006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</p:sp>
      <p:grpSp>
        <p:nvGrpSpPr>
          <p:cNvPr id="143" name="Google Shape;143;p4"/>
          <p:cNvGrpSpPr/>
          <p:nvPr/>
        </p:nvGrpSpPr>
        <p:grpSpPr>
          <a:xfrm>
            <a:off x="1" y="8641187"/>
            <a:ext cx="18306317" cy="1221429"/>
            <a:chOff x="0" y="5760793"/>
            <a:chExt cx="12204211" cy="814286"/>
          </a:xfrm>
        </p:grpSpPr>
        <p:grpSp>
          <p:nvGrpSpPr>
            <p:cNvPr id="144" name="Google Shape;144;p4"/>
            <p:cNvGrpSpPr/>
            <p:nvPr/>
          </p:nvGrpSpPr>
          <p:grpSpPr>
            <a:xfrm>
              <a:off x="9261523" y="5760793"/>
              <a:ext cx="2942688" cy="814286"/>
              <a:chOff x="9261523" y="5760793"/>
              <a:chExt cx="2942688" cy="814286"/>
            </a:xfrm>
          </p:grpSpPr>
          <p:sp>
            <p:nvSpPr>
              <p:cNvPr id="145" name="Google Shape;145;p4"/>
              <p:cNvSpPr/>
              <p:nvPr/>
            </p:nvSpPr>
            <p:spPr>
              <a:xfrm>
                <a:off x="11541065" y="5760793"/>
                <a:ext cx="663146" cy="670101"/>
              </a:xfrm>
              <a:custGeom>
                <a:rect b="b" l="l" r="r" t="t"/>
                <a:pathLst>
                  <a:path extrusionOk="0" h="499454" w="494270">
                    <a:moveTo>
                      <a:pt x="494270" y="0"/>
                    </a:moveTo>
                    <a:lnTo>
                      <a:pt x="491216" y="8238"/>
                    </a:lnTo>
                    <a:lnTo>
                      <a:pt x="491216" y="499454"/>
                    </a:lnTo>
                    <a:lnTo>
                      <a:pt x="0" y="499454"/>
                    </a:lnTo>
                    <a:lnTo>
                      <a:pt x="494270" y="0"/>
                    </a:lnTo>
                    <a:close/>
                  </a:path>
                </a:pathLst>
              </a:custGeom>
              <a:solidFill>
                <a:srgbClr val="B7CCE4"/>
              </a:solidFill>
              <a:ln>
                <a:noFill/>
              </a:ln>
              <a:effectLst>
                <a:reflection blurRad="0" dir="0" dist="0" endA="300" endPos="35000" kx="0" rotWithShape="0" algn="bl" stA="52000" stPos="0" sy="-100000" ky="0"/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146;p4"/>
              <p:cNvSpPr/>
              <p:nvPr/>
            </p:nvSpPr>
            <p:spPr>
              <a:xfrm>
                <a:off x="9261523" y="6076132"/>
                <a:ext cx="2790291" cy="498947"/>
              </a:xfrm>
              <a:custGeom>
                <a:rect b="b" l="l" r="r" t="t"/>
                <a:pathLst>
                  <a:path extrusionOk="0" h="498947" w="12926422">
                    <a:moveTo>
                      <a:pt x="2877035" y="1"/>
                    </a:moveTo>
                    <a:lnTo>
                      <a:pt x="12926422" y="0"/>
                    </a:lnTo>
                    <a:lnTo>
                      <a:pt x="9883779" y="497660"/>
                    </a:lnTo>
                    <a:lnTo>
                      <a:pt x="0" y="498947"/>
                    </a:lnTo>
                    <a:lnTo>
                      <a:pt x="2877035" y="1"/>
                    </a:lnTo>
                    <a:close/>
                  </a:path>
                </a:pathLst>
              </a:custGeom>
              <a:solidFill>
                <a:srgbClr val="B7CCE4"/>
              </a:solidFill>
              <a:ln>
                <a:noFill/>
              </a:ln>
              <a:effectLst>
                <a:reflection blurRad="0" dir="0" dist="0" endA="300" endPos="35000" kx="0" rotWithShape="0" algn="bl" stA="52000" stPos="0" sy="-100000" ky="0"/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147;p4"/>
              <p:cNvSpPr/>
              <p:nvPr/>
            </p:nvSpPr>
            <p:spPr>
              <a:xfrm rot="10800000">
                <a:off x="9507632" y="5989637"/>
                <a:ext cx="2684368" cy="497660"/>
              </a:xfrm>
              <a:custGeom>
                <a:rect b="b" l="l" r="r" t="t"/>
                <a:pathLst>
                  <a:path extrusionOk="0" h="497660" w="12834668">
                    <a:moveTo>
                      <a:pt x="0" y="0"/>
                    </a:moveTo>
                    <a:lnTo>
                      <a:pt x="12834668" y="0"/>
                    </a:lnTo>
                    <a:lnTo>
                      <a:pt x="9792025" y="497660"/>
                    </a:lnTo>
                    <a:lnTo>
                      <a:pt x="0" y="4976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>
                <a:reflection blurRad="0" dir="0" dist="0" endA="300" endPos="35000" kx="0" rotWithShape="0" algn="bl" stA="52000" stPos="0" sy="-100000" ky="0"/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148" name="Google Shape;148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0292937" y="6041949"/>
              <a:ext cx="1586171" cy="29118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9" name="Google Shape;149;p4"/>
            <p:cNvSpPr txBox="1"/>
            <p:nvPr/>
          </p:nvSpPr>
          <p:spPr>
            <a:xfrm>
              <a:off x="10067241" y="6247978"/>
              <a:ext cx="2051201" cy="1692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50" u="none" cap="none" strike="noStrike">
                  <a:solidFill>
                    <a:srgbClr val="FFCC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06-2636687  |  www.pmm.edu.my</a:t>
              </a:r>
              <a:endParaRPr b="1" i="0" sz="1050" u="none" cap="none" strike="noStrike">
                <a:solidFill>
                  <a:srgbClr val="FFCC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50" name="Google Shape;150;p4"/>
            <p:cNvSpPr/>
            <p:nvPr/>
          </p:nvSpPr>
          <p:spPr>
            <a:xfrm>
              <a:off x="0" y="6076131"/>
              <a:ext cx="9764718" cy="497661"/>
            </a:xfrm>
            <a:custGeom>
              <a:rect b="b" l="l" r="r" t="t"/>
              <a:pathLst>
                <a:path extrusionOk="0" h="411166" w="9896559">
                  <a:moveTo>
                    <a:pt x="0" y="0"/>
                  </a:moveTo>
                  <a:lnTo>
                    <a:pt x="9896559" y="1"/>
                  </a:lnTo>
                  <a:lnTo>
                    <a:pt x="9271615" y="409760"/>
                  </a:lnTo>
                  <a:lnTo>
                    <a:pt x="0" y="411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7CCE4"/>
            </a:solidFill>
            <a:ln>
              <a:noFill/>
            </a:ln>
            <a:effectLst>
              <a:reflection blurRad="0" dir="0" dist="0" endA="300" endPos="35000" kx="0" rotWithShape="0" algn="bl" stA="52000" stPos="0" sy="-100000" ky="0"/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51" name="Google Shape;151;p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064702" y="6050775"/>
              <a:ext cx="7373309" cy="49894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2" name="Google Shape;152;p4"/>
            <p:cNvSpPr/>
            <p:nvPr/>
          </p:nvSpPr>
          <p:spPr>
            <a:xfrm>
              <a:off x="0" y="6076131"/>
              <a:ext cx="2354782" cy="497661"/>
            </a:xfrm>
            <a:custGeom>
              <a:rect b="b" l="l" r="r" t="t"/>
              <a:pathLst>
                <a:path extrusionOk="0" h="497661" w="1910339">
                  <a:moveTo>
                    <a:pt x="0" y="0"/>
                  </a:moveTo>
                  <a:lnTo>
                    <a:pt x="1910339" y="1"/>
                  </a:lnTo>
                  <a:lnTo>
                    <a:pt x="1393496" y="497661"/>
                  </a:lnTo>
                  <a:lnTo>
                    <a:pt x="0" y="4976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53" name="Google Shape;153;p4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205219" y="6190445"/>
              <a:ext cx="293355" cy="240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4" name="Google Shape;154;p4"/>
            <p:cNvSpPr txBox="1"/>
            <p:nvPr/>
          </p:nvSpPr>
          <p:spPr>
            <a:xfrm>
              <a:off x="445063" y="6182844"/>
              <a:ext cx="1517652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5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KB1031 Pejabat Pos Merlimau 77300 Merlimau Melaka</a:t>
              </a:r>
              <a:endParaRPr/>
            </a:p>
          </p:txBody>
        </p:sp>
      </p:grpSp>
      <p:sp>
        <p:nvSpPr>
          <p:cNvPr id="155" name="Google Shape;155;p4"/>
          <p:cNvSpPr txBox="1"/>
          <p:nvPr/>
        </p:nvSpPr>
        <p:spPr>
          <a:xfrm>
            <a:off x="6530758" y="2579923"/>
            <a:ext cx="11448317" cy="7261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92100" lvl="0" marL="571500" marR="0" rtl="0" algn="l">
              <a:lnSpc>
                <a:spcPct val="13881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6" name="Google Shape;156;p4"/>
          <p:cNvSpPr txBox="1"/>
          <p:nvPr/>
        </p:nvSpPr>
        <p:spPr>
          <a:xfrm>
            <a:off x="5149893" y="4186200"/>
            <a:ext cx="7988213" cy="9233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400" u="none" cap="none" strike="noStrike">
                <a:solidFill>
                  <a:srgbClr val="CC9900"/>
                </a:solidFill>
                <a:latin typeface="Impact"/>
                <a:ea typeface="Impact"/>
                <a:cs typeface="Impact"/>
                <a:sym typeface="Impact"/>
              </a:rPr>
              <a:t>- TAMAT -</a:t>
            </a:r>
            <a:endParaRPr b="0" i="0" sz="5400" u="none" cap="none" strike="noStrike">
              <a:solidFill>
                <a:srgbClr val="CC99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oogle Shape;161;p5"/>
          <p:cNvGrpSpPr/>
          <p:nvPr/>
        </p:nvGrpSpPr>
        <p:grpSpPr>
          <a:xfrm>
            <a:off x="1" y="8641187"/>
            <a:ext cx="18306317" cy="1221429"/>
            <a:chOff x="0" y="5760793"/>
            <a:chExt cx="12204211" cy="814286"/>
          </a:xfrm>
        </p:grpSpPr>
        <p:grpSp>
          <p:nvGrpSpPr>
            <p:cNvPr id="162" name="Google Shape;162;p5"/>
            <p:cNvGrpSpPr/>
            <p:nvPr/>
          </p:nvGrpSpPr>
          <p:grpSpPr>
            <a:xfrm>
              <a:off x="9261523" y="5760793"/>
              <a:ext cx="2942688" cy="814286"/>
              <a:chOff x="9261523" y="5760793"/>
              <a:chExt cx="2942688" cy="814286"/>
            </a:xfrm>
          </p:grpSpPr>
          <p:sp>
            <p:nvSpPr>
              <p:cNvPr id="163" name="Google Shape;163;p5"/>
              <p:cNvSpPr/>
              <p:nvPr/>
            </p:nvSpPr>
            <p:spPr>
              <a:xfrm>
                <a:off x="11541065" y="5760793"/>
                <a:ext cx="663146" cy="670101"/>
              </a:xfrm>
              <a:custGeom>
                <a:rect b="b" l="l" r="r" t="t"/>
                <a:pathLst>
                  <a:path extrusionOk="0" h="499454" w="494270">
                    <a:moveTo>
                      <a:pt x="494270" y="0"/>
                    </a:moveTo>
                    <a:lnTo>
                      <a:pt x="491216" y="8238"/>
                    </a:lnTo>
                    <a:lnTo>
                      <a:pt x="491216" y="499454"/>
                    </a:lnTo>
                    <a:lnTo>
                      <a:pt x="0" y="499454"/>
                    </a:lnTo>
                    <a:lnTo>
                      <a:pt x="494270" y="0"/>
                    </a:lnTo>
                    <a:close/>
                  </a:path>
                </a:pathLst>
              </a:custGeom>
              <a:solidFill>
                <a:srgbClr val="B7CCE4"/>
              </a:solidFill>
              <a:ln>
                <a:noFill/>
              </a:ln>
              <a:effectLst>
                <a:reflection blurRad="0" dir="0" dist="0" endA="300" endPos="35000" kx="0" rotWithShape="0" algn="bl" stA="52000" stPos="0" sy="-100000" ky="0"/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4" name="Google Shape;164;p5"/>
              <p:cNvSpPr/>
              <p:nvPr/>
            </p:nvSpPr>
            <p:spPr>
              <a:xfrm>
                <a:off x="9261523" y="6076132"/>
                <a:ext cx="2790291" cy="498947"/>
              </a:xfrm>
              <a:custGeom>
                <a:rect b="b" l="l" r="r" t="t"/>
                <a:pathLst>
                  <a:path extrusionOk="0" h="498947" w="12926422">
                    <a:moveTo>
                      <a:pt x="2877035" y="1"/>
                    </a:moveTo>
                    <a:lnTo>
                      <a:pt x="12926422" y="0"/>
                    </a:lnTo>
                    <a:lnTo>
                      <a:pt x="9883779" y="497660"/>
                    </a:lnTo>
                    <a:lnTo>
                      <a:pt x="0" y="498947"/>
                    </a:lnTo>
                    <a:lnTo>
                      <a:pt x="2877035" y="1"/>
                    </a:lnTo>
                    <a:close/>
                  </a:path>
                </a:pathLst>
              </a:custGeom>
              <a:solidFill>
                <a:srgbClr val="B7CCE4"/>
              </a:solidFill>
              <a:ln>
                <a:noFill/>
              </a:ln>
              <a:effectLst>
                <a:reflection blurRad="0" dir="0" dist="0" endA="300" endPos="35000" kx="0" rotWithShape="0" algn="bl" stA="52000" stPos="0" sy="-100000" ky="0"/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165;p5"/>
              <p:cNvSpPr/>
              <p:nvPr/>
            </p:nvSpPr>
            <p:spPr>
              <a:xfrm rot="10800000">
                <a:off x="9507632" y="5989637"/>
                <a:ext cx="2684368" cy="497660"/>
              </a:xfrm>
              <a:custGeom>
                <a:rect b="b" l="l" r="r" t="t"/>
                <a:pathLst>
                  <a:path extrusionOk="0" h="497660" w="12834668">
                    <a:moveTo>
                      <a:pt x="0" y="0"/>
                    </a:moveTo>
                    <a:lnTo>
                      <a:pt x="12834668" y="0"/>
                    </a:lnTo>
                    <a:lnTo>
                      <a:pt x="9792025" y="497660"/>
                    </a:lnTo>
                    <a:lnTo>
                      <a:pt x="0" y="4976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>
                <a:reflection blurRad="0" dir="0" dist="0" endA="300" endPos="35000" kx="0" rotWithShape="0" algn="bl" stA="52000" stPos="0" sy="-100000" ky="0"/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166" name="Google Shape;166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0292937" y="6041949"/>
              <a:ext cx="1586171" cy="29118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7" name="Google Shape;167;p5"/>
            <p:cNvSpPr txBox="1"/>
            <p:nvPr/>
          </p:nvSpPr>
          <p:spPr>
            <a:xfrm>
              <a:off x="10067241" y="6247978"/>
              <a:ext cx="2051201" cy="1692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50" u="none" cap="none" strike="noStrike">
                  <a:solidFill>
                    <a:srgbClr val="FFCC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06-2636687  |  www.pmm.edu.my</a:t>
              </a:r>
              <a:endParaRPr b="1" i="0" sz="1050" u="none" cap="none" strike="noStrike">
                <a:solidFill>
                  <a:srgbClr val="FFCC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8" name="Google Shape;168;p5"/>
            <p:cNvSpPr/>
            <p:nvPr/>
          </p:nvSpPr>
          <p:spPr>
            <a:xfrm>
              <a:off x="0" y="6076131"/>
              <a:ext cx="9764718" cy="497661"/>
            </a:xfrm>
            <a:custGeom>
              <a:rect b="b" l="l" r="r" t="t"/>
              <a:pathLst>
                <a:path extrusionOk="0" h="411166" w="9896559">
                  <a:moveTo>
                    <a:pt x="0" y="0"/>
                  </a:moveTo>
                  <a:lnTo>
                    <a:pt x="9896559" y="1"/>
                  </a:lnTo>
                  <a:lnTo>
                    <a:pt x="9271615" y="409760"/>
                  </a:lnTo>
                  <a:lnTo>
                    <a:pt x="0" y="411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7CCE4"/>
            </a:solidFill>
            <a:ln>
              <a:noFill/>
            </a:ln>
            <a:effectLst>
              <a:reflection blurRad="0" dir="0" dist="0" endA="300" endPos="35000" kx="0" rotWithShape="0" algn="bl" stA="52000" stPos="0" sy="-100000" ky="0"/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69" name="Google Shape;169;p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064702" y="6050775"/>
              <a:ext cx="7373309" cy="49894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0" name="Google Shape;170;p5"/>
            <p:cNvSpPr/>
            <p:nvPr/>
          </p:nvSpPr>
          <p:spPr>
            <a:xfrm>
              <a:off x="0" y="6076131"/>
              <a:ext cx="2354782" cy="497661"/>
            </a:xfrm>
            <a:custGeom>
              <a:rect b="b" l="l" r="r" t="t"/>
              <a:pathLst>
                <a:path extrusionOk="0" h="497661" w="1910339">
                  <a:moveTo>
                    <a:pt x="0" y="0"/>
                  </a:moveTo>
                  <a:lnTo>
                    <a:pt x="1910339" y="1"/>
                  </a:lnTo>
                  <a:lnTo>
                    <a:pt x="1393496" y="497661"/>
                  </a:lnTo>
                  <a:lnTo>
                    <a:pt x="0" y="4976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71" name="Google Shape;171;p5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205219" y="6190445"/>
              <a:ext cx="293355" cy="240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2" name="Google Shape;172;p5"/>
            <p:cNvSpPr txBox="1"/>
            <p:nvPr/>
          </p:nvSpPr>
          <p:spPr>
            <a:xfrm>
              <a:off x="445063" y="6182844"/>
              <a:ext cx="1517652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5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KB1031 Pejabat Pos Merlimau 77300 Merlimau Melaka</a:t>
              </a:r>
              <a:endParaRPr/>
            </a:p>
          </p:txBody>
        </p:sp>
      </p:grpSp>
      <p:pic>
        <p:nvPicPr>
          <p:cNvPr id="173" name="Google Shape;173;p5"/>
          <p:cNvPicPr preferRelativeResize="0"/>
          <p:nvPr/>
        </p:nvPicPr>
        <p:blipFill rotWithShape="1">
          <a:blip r:embed="rId6">
            <a:alphaModFix/>
          </a:blip>
          <a:srcRect b="11411" l="55220" r="-1244" t="49347"/>
          <a:stretch/>
        </p:blipFill>
        <p:spPr>
          <a:xfrm>
            <a:off x="13487400" y="6134100"/>
            <a:ext cx="4953000" cy="2375414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5"/>
          <p:cNvSpPr txBox="1"/>
          <p:nvPr/>
        </p:nvSpPr>
        <p:spPr>
          <a:xfrm>
            <a:off x="4675931" y="4381500"/>
            <a:ext cx="8742393" cy="22467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Politeknik Merlimau Melaka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Karung Berkunci 1031,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77300 Merlimau, Melaka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 : +606 263 2711    Fax : 06-2636678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http://www.pmm.edu.my/</a:t>
            </a:r>
            <a:endParaRPr/>
          </a:p>
        </p:txBody>
      </p:sp>
      <p:pic>
        <p:nvPicPr>
          <p:cNvPr id="175" name="Google Shape;175;p5"/>
          <p:cNvPicPr preferRelativeResize="0"/>
          <p:nvPr/>
        </p:nvPicPr>
        <p:blipFill rotWithShape="1">
          <a:blip r:embed="rId7">
            <a:alphaModFix/>
          </a:blip>
          <a:srcRect b="0" l="55988" r="0" t="0"/>
          <a:stretch/>
        </p:blipFill>
        <p:spPr>
          <a:xfrm>
            <a:off x="6755295" y="1257300"/>
            <a:ext cx="3743480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ection Break Slide Master">
  <a:themeElements>
    <a:clrScheme name="ALLPPT-COLOR-A13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5072C4"/>
      </a:accent1>
      <a:accent2>
        <a:srgbClr val="FF0000"/>
      </a:accent2>
      <a:accent3>
        <a:srgbClr val="5072C4"/>
      </a:accent3>
      <a:accent4>
        <a:srgbClr val="FF0000"/>
      </a:accent4>
      <a:accent5>
        <a:srgbClr val="5072C4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Administrator</dc:creator>
</cp:coreProperties>
</file>